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02"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0784C8-4769-46F1-BE14-93E5640C9751}" type="datetimeFigureOut">
              <a:rPr lang="en-US" smtClean="0"/>
              <a:pPr/>
              <a:t>5/7/2010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B4D8A9-7132-4E1E-AFEC-751D1D0C66A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9B4D8A9-7132-4E1E-AFEC-751D1D0C66AE}"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C28766E-F8E5-428F-A56F-EAA511349B83}" type="datetimeFigureOut">
              <a:rPr lang="en-US" smtClean="0"/>
              <a:pPr/>
              <a:t>5/7/2010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EE5BA1-5A9A-492D-99CA-985E59B5242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28766E-F8E5-428F-A56F-EAA511349B83}" type="datetimeFigureOut">
              <a:rPr lang="en-US" smtClean="0"/>
              <a:pPr/>
              <a:t>5/7/2010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EE5BA1-5A9A-492D-99CA-985E59B5242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28766E-F8E5-428F-A56F-EAA511349B83}" type="datetimeFigureOut">
              <a:rPr lang="en-US" smtClean="0"/>
              <a:pPr/>
              <a:t>5/7/2010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EE5BA1-5A9A-492D-99CA-985E59B5242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28766E-F8E5-428F-A56F-EAA511349B83}" type="datetimeFigureOut">
              <a:rPr lang="en-US" smtClean="0"/>
              <a:pPr/>
              <a:t>5/7/2010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EE5BA1-5A9A-492D-99CA-985E59B5242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C28766E-F8E5-428F-A56F-EAA511349B83}" type="datetimeFigureOut">
              <a:rPr lang="en-US" smtClean="0"/>
              <a:pPr/>
              <a:t>5/7/2010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EE5BA1-5A9A-492D-99CA-985E59B5242C}"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C28766E-F8E5-428F-A56F-EAA511349B83}" type="datetimeFigureOut">
              <a:rPr lang="en-US" smtClean="0"/>
              <a:pPr/>
              <a:t>5/7/2010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6EE5BA1-5A9A-492D-99CA-985E59B5242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C28766E-F8E5-428F-A56F-EAA511349B83}" type="datetimeFigureOut">
              <a:rPr lang="en-US" smtClean="0"/>
              <a:pPr/>
              <a:t>5/7/2010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6EE5BA1-5A9A-492D-99CA-985E59B5242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C28766E-F8E5-428F-A56F-EAA511349B83}" type="datetimeFigureOut">
              <a:rPr lang="en-US" smtClean="0"/>
              <a:pPr/>
              <a:t>5/7/2010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6EE5BA1-5A9A-492D-99CA-985E59B5242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28766E-F8E5-428F-A56F-EAA511349B83}" type="datetimeFigureOut">
              <a:rPr lang="en-US" smtClean="0"/>
              <a:pPr/>
              <a:t>5/7/2010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6EE5BA1-5A9A-492D-99CA-985E59B5242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28766E-F8E5-428F-A56F-EAA511349B83}" type="datetimeFigureOut">
              <a:rPr lang="en-US" smtClean="0"/>
              <a:pPr/>
              <a:t>5/7/2010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6EE5BA1-5A9A-492D-99CA-985E59B5242C}"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28766E-F8E5-428F-A56F-EAA511349B83}" type="datetimeFigureOut">
              <a:rPr lang="en-US" smtClean="0"/>
              <a:pPr/>
              <a:t>5/7/2010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6EE5BA1-5A9A-492D-99CA-985E59B5242C}"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28766E-F8E5-428F-A56F-EAA511349B83}" type="datetimeFigureOut">
              <a:rPr lang="en-US" smtClean="0"/>
              <a:pPr/>
              <a:t>5/7/2010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E5BA1-5A9A-492D-99CA-985E59B5242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mailto:kyerk@soudertonsd.org" TargetMode="External"/><Relationship Id="rId3" Type="http://schemas.openxmlformats.org/officeDocument/2006/relationships/slide" Target="slide2.xml"/><Relationship Id="rId7" Type="http://schemas.openxmlformats.org/officeDocument/2006/relationships/slide" Target="slide6.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slide" Target="slide5.xml"/><Relationship Id="rId11" Type="http://schemas.openxmlformats.org/officeDocument/2006/relationships/image" Target="../media/image2.png"/><Relationship Id="rId5" Type="http://schemas.openxmlformats.org/officeDocument/2006/relationships/slide" Target="slide4.xml"/><Relationship Id="rId10" Type="http://schemas.openxmlformats.org/officeDocument/2006/relationships/image" Target="../media/image1.png"/><Relationship Id="rId4" Type="http://schemas.openxmlformats.org/officeDocument/2006/relationships/slide" Target="slide3.xml"/><Relationship Id="rId9" Type="http://schemas.openxmlformats.org/officeDocument/2006/relationships/hyperlink" Target="http://www.wordle.ne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304800"/>
            <a:ext cx="8915400" cy="707886"/>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0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C</a:t>
            </a:r>
            <a:r>
              <a:rPr lang="en-US" sz="40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rashNotes</a:t>
            </a:r>
            <a:r>
              <a:rPr lang="en-US" sz="4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by: </a:t>
            </a:r>
            <a:r>
              <a:rPr lang="en-US" sz="40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Kacie</a:t>
            </a:r>
            <a:endParaRPr lang="en-US" sz="4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6" name="TextBox 5"/>
          <p:cNvSpPr txBox="1"/>
          <p:nvPr/>
        </p:nvSpPr>
        <p:spPr>
          <a:xfrm>
            <a:off x="609600" y="1219200"/>
            <a:ext cx="3657600" cy="5046047"/>
          </a:xfrm>
          <a:prstGeom prst="rect">
            <a:avLst/>
          </a:prstGeom>
          <a:noFill/>
        </p:spPr>
        <p:txBody>
          <a:bodyPr wrap="square" rtlCol="0">
            <a:spAutoFit/>
          </a:bodyPr>
          <a:lstStyle/>
          <a:p>
            <a:pPr algn="ctr"/>
            <a:r>
              <a:rPr lang="en-US" sz="2800" b="1" dirty="0" smtClean="0"/>
              <a:t>Crash</a:t>
            </a:r>
          </a:p>
          <a:p>
            <a:pPr algn="ctr"/>
            <a:r>
              <a:rPr lang="en-US" sz="2800" b="1" dirty="0" smtClean="0"/>
              <a:t>By</a:t>
            </a:r>
          </a:p>
          <a:p>
            <a:pPr algn="ctr"/>
            <a:r>
              <a:rPr lang="en-US" sz="2800" b="1" dirty="0" smtClean="0"/>
              <a:t>Jerry Spinelli</a:t>
            </a:r>
          </a:p>
          <a:p>
            <a:pPr algn="ctr"/>
            <a:endParaRPr lang="en-US" b="1" dirty="0"/>
          </a:p>
          <a:p>
            <a:pPr algn="ctr"/>
            <a:r>
              <a:rPr lang="en-US" b="1" dirty="0" smtClean="0"/>
              <a:t>Table of Contents    </a:t>
            </a:r>
          </a:p>
          <a:p>
            <a:pPr algn="ctr"/>
            <a:endParaRPr lang="en-US" sz="3200" dirty="0"/>
          </a:p>
          <a:p>
            <a:r>
              <a:rPr lang="en-US" sz="3200" dirty="0" smtClean="0">
                <a:hlinkClick r:id="rId3" action="ppaction://hlinksldjump"/>
              </a:rPr>
              <a:t>Plot </a:t>
            </a:r>
            <a:r>
              <a:rPr lang="en-US" sz="3200" dirty="0" smtClean="0">
                <a:hlinkClick r:id="rId3" action="ppaction://hlinksldjump"/>
              </a:rPr>
              <a:t>Overview</a:t>
            </a:r>
            <a:endParaRPr lang="en-US" sz="3200" dirty="0" smtClean="0"/>
          </a:p>
          <a:p>
            <a:r>
              <a:rPr lang="en-US" sz="3200" dirty="0" smtClean="0">
                <a:hlinkClick r:id="rId4" action="ppaction://hlinksldjump"/>
              </a:rPr>
              <a:t>Character List</a:t>
            </a:r>
            <a:endParaRPr lang="en-US" sz="3200" dirty="0" smtClean="0"/>
          </a:p>
          <a:p>
            <a:r>
              <a:rPr lang="en-US" sz="3200" dirty="0" smtClean="0">
                <a:hlinkClick r:id="rId5" action="ppaction://hlinksldjump"/>
              </a:rPr>
              <a:t>Setting</a:t>
            </a:r>
            <a:endParaRPr lang="en-US" sz="3200" dirty="0" smtClean="0"/>
          </a:p>
          <a:p>
            <a:r>
              <a:rPr lang="en-US" sz="3200" dirty="0" smtClean="0">
                <a:hlinkClick r:id="rId6" action="ppaction://hlinksldjump"/>
              </a:rPr>
              <a:t>Study Questions</a:t>
            </a:r>
            <a:endParaRPr lang="en-US" sz="3200" dirty="0" smtClean="0"/>
          </a:p>
          <a:p>
            <a:r>
              <a:rPr lang="en-US" sz="3200" dirty="0" smtClean="0">
                <a:hlinkClick r:id="rId7" action="ppaction://hlinksldjump"/>
              </a:rPr>
              <a:t>Works Cited</a:t>
            </a:r>
            <a:endParaRPr lang="en-US" dirty="0"/>
          </a:p>
        </p:txBody>
      </p:sp>
      <p:sp>
        <p:nvSpPr>
          <p:cNvPr id="5" name="TextBox 4"/>
          <p:cNvSpPr txBox="1"/>
          <p:nvPr/>
        </p:nvSpPr>
        <p:spPr>
          <a:xfrm>
            <a:off x="4648200" y="1524000"/>
            <a:ext cx="3581400" cy="1754326"/>
          </a:xfrm>
          <a:prstGeom prst="rect">
            <a:avLst/>
          </a:prstGeom>
          <a:noFill/>
          <a:ln w="38100">
            <a:solidFill>
              <a:schemeClr val="accent4">
                <a:lumMod val="60000"/>
                <a:lumOff val="40000"/>
              </a:schemeClr>
            </a:solidFill>
          </a:ln>
        </p:spPr>
        <p:txBody>
          <a:bodyPr wrap="square" rtlCol="0">
            <a:spAutoFit/>
          </a:bodyPr>
          <a:lstStyle/>
          <a:p>
            <a:pPr algn="ctr"/>
            <a:r>
              <a:rPr lang="en-US" dirty="0" smtClean="0">
                <a:latin typeface="Comic Sans MS" pitchFamily="66" charset="0"/>
              </a:rPr>
              <a:t>         Ask Miss Yerk </a:t>
            </a:r>
          </a:p>
          <a:p>
            <a:pPr algn="r"/>
            <a:r>
              <a:rPr lang="en-US" dirty="0" smtClean="0">
                <a:latin typeface="Comic Sans MS" pitchFamily="66" charset="0"/>
              </a:rPr>
              <a:t>        Help with grammar,                  </a:t>
            </a:r>
            <a:r>
              <a:rPr lang="en-US" dirty="0" smtClean="0">
                <a:latin typeface="Comic Sans MS" pitchFamily="66" charset="0"/>
              </a:rPr>
              <a:t>writing, </a:t>
            </a:r>
            <a:r>
              <a:rPr lang="en-US" dirty="0" smtClean="0">
                <a:latin typeface="Comic Sans MS" pitchFamily="66" charset="0"/>
              </a:rPr>
              <a:t>and reports. </a:t>
            </a:r>
          </a:p>
          <a:p>
            <a:pPr algn="ctr"/>
            <a:endParaRPr lang="en-US" dirty="0" smtClean="0">
              <a:latin typeface="Comic Sans MS" pitchFamily="66" charset="0"/>
            </a:endParaRPr>
          </a:p>
          <a:p>
            <a:pPr algn="ctr"/>
            <a:r>
              <a:rPr lang="en-US" dirty="0" smtClean="0">
                <a:latin typeface="Comic Sans MS" pitchFamily="66" charset="0"/>
              </a:rPr>
              <a:t>  Contact : </a:t>
            </a:r>
            <a:r>
              <a:rPr lang="en-US" dirty="0" smtClean="0">
                <a:latin typeface="Comic Sans MS" pitchFamily="66" charset="0"/>
                <a:hlinkClick r:id="rId8"/>
              </a:rPr>
              <a:t>kyerk@soudertonsd.org</a:t>
            </a:r>
            <a:endParaRPr lang="en-US" dirty="0">
              <a:latin typeface="Comic Sans MS" pitchFamily="66" charset="0"/>
            </a:endParaRPr>
          </a:p>
        </p:txBody>
      </p:sp>
      <p:sp>
        <p:nvSpPr>
          <p:cNvPr id="7" name="TextBox 6"/>
          <p:cNvSpPr txBox="1"/>
          <p:nvPr/>
        </p:nvSpPr>
        <p:spPr>
          <a:xfrm>
            <a:off x="4648200" y="3657600"/>
            <a:ext cx="3657600" cy="2308324"/>
          </a:xfrm>
          <a:prstGeom prst="rect">
            <a:avLst/>
          </a:prstGeom>
          <a:noFill/>
          <a:ln w="38100">
            <a:solidFill>
              <a:schemeClr val="accent4">
                <a:lumMod val="60000"/>
                <a:lumOff val="40000"/>
              </a:schemeClr>
            </a:solidFill>
          </a:ln>
        </p:spPr>
        <p:txBody>
          <a:bodyPr wrap="square" rtlCol="0">
            <a:spAutoFit/>
          </a:bodyPr>
          <a:lstStyle/>
          <a:p>
            <a:r>
              <a:rPr lang="en-US" dirty="0" smtClean="0">
                <a:latin typeface="Comic Sans MS" pitchFamily="66" charset="0"/>
              </a:rPr>
              <a:t>Vocabulary</a:t>
            </a:r>
          </a:p>
          <a:p>
            <a:r>
              <a:rPr lang="en-US" dirty="0" smtClean="0">
                <a:latin typeface="Comic Sans MS" pitchFamily="66" charset="0"/>
              </a:rPr>
              <a:t>@</a:t>
            </a:r>
            <a:r>
              <a:rPr lang="en-US" dirty="0" smtClean="0">
                <a:latin typeface="Comic Sans MS" pitchFamily="66" charset="0"/>
                <a:hlinkClick r:id="rId9"/>
              </a:rPr>
              <a:t>http://www.wordle.net</a:t>
            </a:r>
            <a:endParaRPr lang="en-US" dirty="0" smtClean="0">
              <a:latin typeface="Comic Sans MS" pitchFamily="66" charset="0"/>
            </a:endParaRPr>
          </a:p>
          <a:p>
            <a:endParaRPr lang="en-US" dirty="0" smtClean="0">
              <a:latin typeface="Comic Sans MS" pitchFamily="66" charset="0"/>
            </a:endParaRPr>
          </a:p>
          <a:p>
            <a:pPr lvl="1"/>
            <a:endParaRPr lang="en-US" dirty="0" smtClean="0">
              <a:latin typeface="Comic Sans MS" pitchFamily="66" charset="0"/>
            </a:endParaRPr>
          </a:p>
          <a:p>
            <a:pPr lvl="1"/>
            <a:endParaRPr lang="en-US" dirty="0" smtClean="0">
              <a:latin typeface="Comic Sans MS" pitchFamily="66" charset="0"/>
            </a:endParaRPr>
          </a:p>
          <a:p>
            <a:pPr lvl="1"/>
            <a:endParaRPr lang="en-US" dirty="0" smtClean="0">
              <a:latin typeface="Comic Sans MS" pitchFamily="66" charset="0"/>
            </a:endParaRPr>
          </a:p>
          <a:p>
            <a:pPr lvl="1"/>
            <a:endParaRPr lang="en-US" dirty="0" smtClean="0">
              <a:latin typeface="Comic Sans MS" pitchFamily="66" charset="0"/>
            </a:endParaRPr>
          </a:p>
          <a:p>
            <a:pPr lvl="1"/>
            <a:endParaRPr lang="en-US" dirty="0">
              <a:latin typeface="Comic Sans MS" pitchFamily="66" charset="0"/>
            </a:endParaRPr>
          </a:p>
        </p:txBody>
      </p:sp>
      <p:pic>
        <p:nvPicPr>
          <p:cNvPr id="8" name="Picture 7"/>
          <p:cNvPicPr/>
          <p:nvPr/>
        </p:nvPicPr>
        <p:blipFill>
          <a:blip r:embed="rId10" cstate="print"/>
          <a:srcRect l="17628" t="24850" r="17147" b="21844"/>
          <a:stretch>
            <a:fillRect/>
          </a:stretch>
        </p:blipFill>
        <p:spPr bwMode="auto">
          <a:xfrm>
            <a:off x="5334000" y="4114800"/>
            <a:ext cx="1981200" cy="1295400"/>
          </a:xfrm>
          <a:prstGeom prst="rect">
            <a:avLst/>
          </a:prstGeom>
          <a:noFill/>
          <a:ln w="9525">
            <a:noFill/>
            <a:miter lim="800000"/>
            <a:headEnd/>
            <a:tailEnd/>
          </a:ln>
        </p:spPr>
      </p:pic>
      <p:pic>
        <p:nvPicPr>
          <p:cNvPr id="1026" name="Picture 2"/>
          <p:cNvPicPr>
            <a:picLocks noChangeAspect="1" noChangeArrowheads="1"/>
          </p:cNvPicPr>
          <p:nvPr/>
        </p:nvPicPr>
        <p:blipFill>
          <a:blip r:embed="rId11" cstate="print"/>
          <a:srcRect/>
          <a:stretch>
            <a:fillRect/>
          </a:stretch>
        </p:blipFill>
        <p:spPr bwMode="auto">
          <a:xfrm>
            <a:off x="4724400" y="1676400"/>
            <a:ext cx="990600" cy="1295400"/>
          </a:xfrm>
          <a:prstGeom prst="ellipse">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Plot Overview </a:t>
            </a:r>
            <a:endParaRPr lang="en-US" dirty="0"/>
          </a:p>
        </p:txBody>
      </p:sp>
      <p:sp>
        <p:nvSpPr>
          <p:cNvPr id="3" name="Content Placeholder 2"/>
          <p:cNvSpPr>
            <a:spLocks noGrp="1"/>
          </p:cNvSpPr>
          <p:nvPr>
            <p:ph idx="1"/>
          </p:nvPr>
        </p:nvSpPr>
        <p:spPr>
          <a:xfrm>
            <a:off x="457200" y="1600200"/>
            <a:ext cx="8229600" cy="4525963"/>
          </a:xfrm>
        </p:spPr>
        <p:txBody>
          <a:bodyPr>
            <a:normAutofit fontScale="92500" lnSpcReduction="10000"/>
          </a:bodyPr>
          <a:lstStyle/>
          <a:p>
            <a:pPr algn="just">
              <a:buNone/>
            </a:pPr>
            <a:r>
              <a:rPr lang="en-US" sz="1900" dirty="0" smtClean="0"/>
              <a:t>                                                          </a:t>
            </a:r>
            <a:r>
              <a:rPr lang="en-US" sz="3000" dirty="0" smtClean="0"/>
              <a:t> Beginning  </a:t>
            </a:r>
          </a:p>
          <a:p>
            <a:pPr>
              <a:buNone/>
            </a:pPr>
            <a:endParaRPr lang="en-US" sz="1900" dirty="0" smtClean="0"/>
          </a:p>
          <a:p>
            <a:pPr>
              <a:buNone/>
            </a:pPr>
            <a:r>
              <a:rPr lang="en-US" sz="1900" dirty="0" smtClean="0"/>
              <a:t>Crash met </a:t>
            </a:r>
            <a:r>
              <a:rPr lang="en-US" sz="1900" dirty="0"/>
              <a:t>P</a:t>
            </a:r>
            <a:r>
              <a:rPr lang="en-US" sz="1900" dirty="0" smtClean="0"/>
              <a:t>enn and did not like him. Crash was mean to Penn. Crash shot Penn with a water gun but Penn is a Quaker so he did not fight back. </a:t>
            </a:r>
            <a:endParaRPr lang="en-US" sz="2800" dirty="0" smtClean="0"/>
          </a:p>
          <a:p>
            <a:pPr algn="just">
              <a:buNone/>
            </a:pPr>
            <a:r>
              <a:rPr lang="en-US" sz="2800" dirty="0" smtClean="0"/>
              <a:t>                                           Middle</a:t>
            </a:r>
          </a:p>
          <a:p>
            <a:pPr>
              <a:buNone/>
            </a:pPr>
            <a:r>
              <a:rPr lang="en-US" sz="1900" dirty="0" smtClean="0"/>
              <a:t>Scooter came to live with crash and his family. They were having to much fun. scooter would make dinner and it was so good.</a:t>
            </a:r>
          </a:p>
          <a:p>
            <a:pPr>
              <a:buNone/>
            </a:pPr>
            <a:r>
              <a:rPr lang="en-US" sz="1900" dirty="0" smtClean="0"/>
              <a:t>Then one day scooter had a stroke he was In the hospital for a long time. Abby and crash were so sad.</a:t>
            </a:r>
          </a:p>
          <a:p>
            <a:pPr>
              <a:buNone/>
            </a:pPr>
            <a:r>
              <a:rPr lang="en-US" sz="1900" dirty="0" smtClean="0"/>
              <a:t>Penn came over and gave scooter so mud the was said to help you heal faster. After that crash was thinking  differently about Penn. Crash started to help Penn and stick up for Penn.                              </a:t>
            </a:r>
            <a:r>
              <a:rPr lang="en-US" sz="2800" dirty="0" smtClean="0"/>
              <a:t>End </a:t>
            </a:r>
          </a:p>
          <a:p>
            <a:pPr>
              <a:buNone/>
            </a:pPr>
            <a:r>
              <a:rPr lang="en-US" sz="1900" dirty="0" smtClean="0"/>
              <a:t>Scooter had a stroke and Penn brought scooter so mud. that is said to help you heal. And that brought Penn and crash to become best friends.</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a:buNone/>
            </a:pPr>
            <a:endParaRPr lang="en-US" dirty="0"/>
          </a:p>
        </p:txBody>
      </p:sp>
      <p:sp>
        <p:nvSpPr>
          <p:cNvPr id="4" name="Action Button: Home 3">
            <a:hlinkClick r:id="" action="ppaction://hlinkshowjump?jump=firstslide" highlightClick="1"/>
          </p:cNvPr>
          <p:cNvSpPr/>
          <p:nvPr/>
        </p:nvSpPr>
        <p:spPr>
          <a:xfrm>
            <a:off x="8458200" y="6324600"/>
            <a:ext cx="533400" cy="304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 List</a:t>
            </a:r>
            <a:endParaRPr lang="en-US" dirty="0"/>
          </a:p>
        </p:txBody>
      </p:sp>
      <p:sp>
        <p:nvSpPr>
          <p:cNvPr id="5" name="Content Placeholder 4"/>
          <p:cNvSpPr>
            <a:spLocks noGrp="1"/>
          </p:cNvSpPr>
          <p:nvPr>
            <p:ph idx="1"/>
          </p:nvPr>
        </p:nvSpPr>
        <p:spPr/>
        <p:txBody>
          <a:bodyPr>
            <a:normAutofit/>
          </a:bodyPr>
          <a:lstStyle/>
          <a:p>
            <a:r>
              <a:rPr lang="en-US" sz="2400" dirty="0" smtClean="0"/>
              <a:t>Crash is a football player and he loves scooter. He wants a tight and closer family. Crash was a bully to Penn but then he got nicer and they became best friends.</a:t>
            </a:r>
          </a:p>
          <a:p>
            <a:r>
              <a:rPr lang="en-US" sz="2400" dirty="0" smtClean="0"/>
              <a:t>Penn is a Quaker so he will not fight or be in any violence. Penn is not very manly. And will just let Avery thing go.</a:t>
            </a:r>
          </a:p>
          <a:p>
            <a:r>
              <a:rPr lang="en-US" sz="2400" dirty="0" smtClean="0"/>
              <a:t>Abby is good friends with Penn. Abby also cares about Scooter. Abby is Crash’s little sister. Abby is a very earth loving girl.</a:t>
            </a:r>
          </a:p>
          <a:p>
            <a:r>
              <a:rPr lang="en-US" sz="2400" dirty="0" smtClean="0"/>
              <a:t>Scooter is old. Scooter was part of the navy. Scooter is close to Crash and Abby.    </a:t>
            </a:r>
            <a:endParaRPr lang="en-US" sz="2400" dirty="0"/>
          </a:p>
        </p:txBody>
      </p:sp>
      <p:sp>
        <p:nvSpPr>
          <p:cNvPr id="4" name="Action Button: Home 3">
            <a:hlinkClick r:id="" action="ppaction://hlinkshowjump?jump=firstslide" highlightClick="1"/>
          </p:cNvPr>
          <p:cNvSpPr/>
          <p:nvPr/>
        </p:nvSpPr>
        <p:spPr>
          <a:xfrm>
            <a:off x="8610600" y="6324600"/>
            <a:ext cx="304800" cy="304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a:t>
            </a:r>
            <a:endParaRPr lang="en-US" dirty="0"/>
          </a:p>
        </p:txBody>
      </p:sp>
      <p:sp>
        <p:nvSpPr>
          <p:cNvPr id="3" name="Content Placeholder 2"/>
          <p:cNvSpPr>
            <a:spLocks noGrp="1"/>
          </p:cNvSpPr>
          <p:nvPr>
            <p:ph idx="1"/>
          </p:nvPr>
        </p:nvSpPr>
        <p:spPr/>
        <p:txBody>
          <a:bodyPr>
            <a:normAutofit/>
          </a:bodyPr>
          <a:lstStyle/>
          <a:p>
            <a:r>
              <a:rPr lang="en-US" sz="2800" dirty="0" smtClean="0"/>
              <a:t>At school crash played football. the one time that Crash did his best his parent wert there to see. Crash had a food fight.</a:t>
            </a:r>
          </a:p>
          <a:p>
            <a:endParaRPr lang="en-US" sz="2800" dirty="0" smtClean="0"/>
          </a:p>
          <a:p>
            <a:r>
              <a:rPr lang="en-US" sz="2800" dirty="0" smtClean="0"/>
              <a:t>At home is when Scooter had his stroke. And when Penn and Crash meet for the first time. Also when Abby first found the mouse.</a:t>
            </a:r>
            <a:endParaRPr lang="en-US" sz="2800" dirty="0"/>
          </a:p>
        </p:txBody>
      </p:sp>
      <p:sp>
        <p:nvSpPr>
          <p:cNvPr id="4" name="Action Button: Home 3">
            <a:hlinkClick r:id="" action="ppaction://hlinkshowjump?jump=firstslide" highlightClick="1"/>
          </p:cNvPr>
          <p:cNvSpPr/>
          <p:nvPr/>
        </p:nvSpPr>
        <p:spPr>
          <a:xfrm>
            <a:off x="8305800" y="5867400"/>
            <a:ext cx="228600" cy="2286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Study Questions </a:t>
            </a:r>
            <a:endParaRPr lang="en-US" dirty="0"/>
          </a:p>
        </p:txBody>
      </p:sp>
      <p:sp>
        <p:nvSpPr>
          <p:cNvPr id="3" name="Content Placeholder 2"/>
          <p:cNvSpPr>
            <a:spLocks noGrp="1"/>
          </p:cNvSpPr>
          <p:nvPr>
            <p:ph idx="1"/>
          </p:nvPr>
        </p:nvSpPr>
        <p:spPr/>
        <p:txBody>
          <a:bodyPr/>
          <a:lstStyle/>
          <a:p>
            <a:r>
              <a:rPr lang="en-US" dirty="0" smtClean="0"/>
              <a:t>What were some of the ways Crash was bullying Penn? Shot the water gun in his face. Plucked the pins off his shirt.</a:t>
            </a:r>
          </a:p>
          <a:p>
            <a:r>
              <a:rPr lang="en-US" dirty="0" smtClean="0"/>
              <a:t>What made Crash stop bullying Penn? Penn brought  some mud over to Scooter that was said to help you heal.</a:t>
            </a:r>
          </a:p>
        </p:txBody>
      </p:sp>
      <p:sp>
        <p:nvSpPr>
          <p:cNvPr id="4" name="Action Button: Home 3">
            <a:hlinkClick r:id="" action="ppaction://hlinkshowjump?jump=firstslide" highlightClick="1"/>
          </p:cNvPr>
          <p:cNvSpPr/>
          <p:nvPr/>
        </p:nvSpPr>
        <p:spPr>
          <a:xfrm>
            <a:off x="8229600" y="5791200"/>
            <a:ext cx="304800" cy="304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Cited  </a:t>
            </a:r>
            <a:endParaRPr lang="en-US" dirty="0"/>
          </a:p>
        </p:txBody>
      </p:sp>
      <p:sp>
        <p:nvSpPr>
          <p:cNvPr id="3" name="Content Placeholder 2"/>
          <p:cNvSpPr>
            <a:spLocks noGrp="1"/>
          </p:cNvSpPr>
          <p:nvPr>
            <p:ph idx="1"/>
          </p:nvPr>
        </p:nvSpPr>
        <p:spPr>
          <a:xfrm>
            <a:off x="457200" y="1524000"/>
            <a:ext cx="8229600" cy="4602163"/>
          </a:xfrm>
        </p:spPr>
        <p:txBody>
          <a:bodyPr/>
          <a:lstStyle/>
          <a:p>
            <a:pPr>
              <a:buNone/>
            </a:pPr>
            <a:r>
              <a:rPr lang="en-US" dirty="0" smtClean="0"/>
              <a:t> </a:t>
            </a:r>
            <a:r>
              <a:rPr lang="en-US" sz="1800" dirty="0" smtClean="0"/>
              <a:t> Spinelli, Jerry. </a:t>
            </a:r>
            <a:r>
              <a:rPr lang="en-US" sz="1800" i="1" dirty="0" smtClean="0"/>
              <a:t>Crash</a:t>
            </a:r>
            <a:r>
              <a:rPr lang="en-US" sz="1800" dirty="0" smtClean="0"/>
              <a:t>. New York: Dell Yearling, 1996. Print.</a:t>
            </a:r>
          </a:p>
          <a:p>
            <a:pPr>
              <a:buNone/>
            </a:pPr>
            <a:r>
              <a:rPr lang="en-US" sz="1800" dirty="0" smtClean="0"/>
              <a:t> </a:t>
            </a:r>
          </a:p>
          <a:p>
            <a:pPr>
              <a:buNone/>
            </a:pPr>
            <a:r>
              <a:rPr lang="en-US" sz="1800" i="1" dirty="0" smtClean="0"/>
              <a:t>  Wordle - Beautiful Word Clouds</a:t>
            </a:r>
            <a:r>
              <a:rPr lang="en-US" sz="1800" dirty="0" smtClean="0"/>
              <a:t>. Web. 12 Mar. 2010. &lt;http://www.wordle.net/&gt;. </a:t>
            </a:r>
          </a:p>
          <a:p>
            <a:endParaRPr lang="en-US" dirty="0"/>
          </a:p>
        </p:txBody>
      </p:sp>
      <p:sp>
        <p:nvSpPr>
          <p:cNvPr id="4" name="Action Button: Home 3">
            <a:hlinkClick r:id="" action="ppaction://hlinkshowjump?jump=firstslide" highlightClick="1"/>
          </p:cNvPr>
          <p:cNvSpPr/>
          <p:nvPr/>
        </p:nvSpPr>
        <p:spPr>
          <a:xfrm>
            <a:off x="8229600" y="5791200"/>
            <a:ext cx="304800" cy="2286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185</TotalTime>
  <Words>460</Words>
  <Application>Microsoft Office PowerPoint</Application>
  <PresentationFormat>On-screen Show (4:3)</PresentationFormat>
  <Paragraphs>54</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Slide 1</vt:lpstr>
      <vt:lpstr>Plot Overview </vt:lpstr>
      <vt:lpstr>Character List</vt:lpstr>
      <vt:lpstr>Setting</vt:lpstr>
      <vt:lpstr>Study Questions </vt:lpstr>
      <vt:lpstr>Work Cited  </vt:lpstr>
    </vt:vector>
  </TitlesOfParts>
  <Company>Souderton Area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SASD</dc:creator>
  <cp:lastModifiedBy>SASD</cp:lastModifiedBy>
  <cp:revision>29</cp:revision>
  <dcterms:created xsi:type="dcterms:W3CDTF">2010-03-08T16:19:49Z</dcterms:created>
  <dcterms:modified xsi:type="dcterms:W3CDTF">2010-05-07T13:16:54Z</dcterms:modified>
</cp:coreProperties>
</file>